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7" r:id="rId2"/>
    <p:sldId id="263" r:id="rId3"/>
    <p:sldId id="258" r:id="rId4"/>
    <p:sldId id="259" r:id="rId5"/>
    <p:sldId id="261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95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85FFA-E81C-4785-9AD5-2FD830F6B03A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2845AAB4-B369-4AEC-8496-DA2B5C0478F1}">
      <dgm:prSet/>
      <dgm:spPr/>
      <dgm:t>
        <a:bodyPr/>
        <a:lstStyle/>
        <a:p>
          <a:pPr rtl="0"/>
          <a:r>
            <a:rPr lang="en-US" dirty="0" smtClean="0"/>
            <a:t>Complexity can reduced using the concepts of divide and conquer.</a:t>
          </a:r>
          <a:endParaRPr lang="en-IN" dirty="0"/>
        </a:p>
      </dgm:t>
    </dgm:pt>
    <dgm:pt modelId="{AAB513B6-9AB0-48CC-A5E7-2666C5462088}" type="parTrans" cxnId="{77D76C1D-17CF-4D33-84AE-0E1B330EF871}">
      <dgm:prSet/>
      <dgm:spPr/>
      <dgm:t>
        <a:bodyPr/>
        <a:lstStyle/>
        <a:p>
          <a:endParaRPr lang="en-IN"/>
        </a:p>
      </dgm:t>
    </dgm:pt>
    <dgm:pt modelId="{38F3D147-12D7-4021-83F9-3AB0E4123A1A}" type="sibTrans" cxnId="{77D76C1D-17CF-4D33-84AE-0E1B330EF871}">
      <dgm:prSet/>
      <dgm:spPr/>
      <dgm:t>
        <a:bodyPr/>
        <a:lstStyle/>
        <a:p>
          <a:endParaRPr lang="en-IN"/>
        </a:p>
      </dgm:t>
    </dgm:pt>
    <dgm:pt modelId="{0ABDDB27-F1AE-4DCF-A522-06C3AFECF017}">
      <dgm:prSet/>
      <dgm:spPr/>
      <dgm:t>
        <a:bodyPr/>
        <a:lstStyle/>
        <a:p>
          <a:pPr rtl="0"/>
          <a:r>
            <a:rPr lang="en-US" dirty="0" smtClean="0"/>
            <a:t>Logical structures ensure clear flow of control.</a:t>
          </a:r>
          <a:endParaRPr lang="en-IN" dirty="0"/>
        </a:p>
      </dgm:t>
    </dgm:pt>
    <dgm:pt modelId="{50495036-DEBF-41AE-9679-CC443FA553E2}" type="parTrans" cxnId="{5719AB39-E0D6-418A-BF93-6973AB14DBDD}">
      <dgm:prSet/>
      <dgm:spPr/>
      <dgm:t>
        <a:bodyPr/>
        <a:lstStyle/>
        <a:p>
          <a:endParaRPr lang="en-IN"/>
        </a:p>
      </dgm:t>
    </dgm:pt>
    <dgm:pt modelId="{ADDC4BEF-86EE-4A28-BD76-6C8EBF874D5D}" type="sibTrans" cxnId="{5719AB39-E0D6-418A-BF93-6973AB14DBDD}">
      <dgm:prSet/>
      <dgm:spPr/>
      <dgm:t>
        <a:bodyPr/>
        <a:lstStyle/>
        <a:p>
          <a:endParaRPr lang="en-IN"/>
        </a:p>
      </dgm:t>
    </dgm:pt>
    <dgm:pt modelId="{10614382-8451-47A1-8BD1-7BEF92D97892}">
      <dgm:prSet/>
      <dgm:spPr/>
      <dgm:t>
        <a:bodyPr/>
        <a:lstStyle/>
        <a:p>
          <a:pPr rtl="0"/>
          <a:r>
            <a:rPr lang="en-US" dirty="0" smtClean="0"/>
            <a:t>Increase in productivity by allowing multiple programmers to work on different parts of the project independently at the same time.</a:t>
          </a:r>
          <a:endParaRPr lang="en-IN" dirty="0"/>
        </a:p>
      </dgm:t>
    </dgm:pt>
    <dgm:pt modelId="{5AD461B4-73C8-4992-BF3C-F96369A07425}" type="parTrans" cxnId="{5CD5AD51-1781-44D9-BFA8-B01D6A088C7D}">
      <dgm:prSet/>
      <dgm:spPr/>
      <dgm:t>
        <a:bodyPr/>
        <a:lstStyle/>
        <a:p>
          <a:endParaRPr lang="en-IN"/>
        </a:p>
      </dgm:t>
    </dgm:pt>
    <dgm:pt modelId="{E3004E9E-B569-4798-B3E4-8E8EEDBC471A}" type="sibTrans" cxnId="{5CD5AD51-1781-44D9-BFA8-B01D6A088C7D}">
      <dgm:prSet/>
      <dgm:spPr/>
      <dgm:t>
        <a:bodyPr/>
        <a:lstStyle/>
        <a:p>
          <a:endParaRPr lang="en-IN"/>
        </a:p>
      </dgm:t>
    </dgm:pt>
    <dgm:pt modelId="{BAEA4622-81F5-4BFD-867B-F1EE3FB62898}">
      <dgm:prSet/>
      <dgm:spPr/>
      <dgm:t>
        <a:bodyPr/>
        <a:lstStyle/>
        <a:p>
          <a:pPr rtl="0"/>
          <a:r>
            <a:rPr lang="en-US" dirty="0" smtClean="0"/>
            <a:t>Modules can be reused many times, thus it saves time, reduces complexity and increase reliability.</a:t>
          </a:r>
          <a:endParaRPr lang="en-IN" dirty="0"/>
        </a:p>
      </dgm:t>
    </dgm:pt>
    <dgm:pt modelId="{6EAE239A-963D-4859-887F-9F1214FEB8DA}" type="parTrans" cxnId="{E6FF796F-E87B-4411-BEA8-F4C37B7861A7}">
      <dgm:prSet/>
      <dgm:spPr/>
      <dgm:t>
        <a:bodyPr/>
        <a:lstStyle/>
        <a:p>
          <a:endParaRPr lang="en-IN"/>
        </a:p>
      </dgm:t>
    </dgm:pt>
    <dgm:pt modelId="{C825FD64-9DED-4102-A0C1-02958C40459A}" type="sibTrans" cxnId="{E6FF796F-E87B-4411-BEA8-F4C37B7861A7}">
      <dgm:prSet/>
      <dgm:spPr/>
      <dgm:t>
        <a:bodyPr/>
        <a:lstStyle/>
        <a:p>
          <a:endParaRPr lang="en-IN"/>
        </a:p>
      </dgm:t>
    </dgm:pt>
    <dgm:pt modelId="{1BB2A39A-5475-449F-9B41-053C8639309F}">
      <dgm:prSet/>
      <dgm:spPr/>
      <dgm:t>
        <a:bodyPr/>
        <a:lstStyle/>
        <a:p>
          <a:pPr rtl="0"/>
          <a:r>
            <a:rPr lang="en-US" dirty="0" smtClean="0"/>
            <a:t>Easier to update/fix the program by replacing individual modules rather than larger amount of code.</a:t>
          </a:r>
          <a:endParaRPr lang="en-IN" dirty="0"/>
        </a:p>
      </dgm:t>
    </dgm:pt>
    <dgm:pt modelId="{ECCBCCAB-35EF-4F11-A7E0-FADE43D60382}" type="parTrans" cxnId="{63F859C5-7494-480C-9888-80F5F2AC3608}">
      <dgm:prSet/>
      <dgm:spPr/>
      <dgm:t>
        <a:bodyPr/>
        <a:lstStyle/>
        <a:p>
          <a:endParaRPr lang="en-IN"/>
        </a:p>
      </dgm:t>
    </dgm:pt>
    <dgm:pt modelId="{50CF6BE9-C87B-4FC3-9E57-C2AC20267281}" type="sibTrans" cxnId="{63F859C5-7494-480C-9888-80F5F2AC3608}">
      <dgm:prSet/>
      <dgm:spPr/>
      <dgm:t>
        <a:bodyPr/>
        <a:lstStyle/>
        <a:p>
          <a:endParaRPr lang="en-IN"/>
        </a:p>
      </dgm:t>
    </dgm:pt>
    <dgm:pt modelId="{55AC1130-10AD-4C08-AAF5-11BED2415A37}" type="pres">
      <dgm:prSet presAssocID="{7E585FFA-E81C-4785-9AD5-2FD830F6B0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7B0E02E-7BDE-497F-A819-959A1A8294E1}" type="pres">
      <dgm:prSet presAssocID="{1BB2A39A-5475-449F-9B41-053C8639309F}" presName="boxAndChildren" presStyleCnt="0"/>
      <dgm:spPr/>
    </dgm:pt>
    <dgm:pt modelId="{FBD00C36-75BB-4388-948A-92E88EEAACBB}" type="pres">
      <dgm:prSet presAssocID="{1BB2A39A-5475-449F-9B41-053C8639309F}" presName="parentTextBox" presStyleLbl="node1" presStyleIdx="0" presStyleCnt="5"/>
      <dgm:spPr/>
      <dgm:t>
        <a:bodyPr/>
        <a:lstStyle/>
        <a:p>
          <a:endParaRPr lang="en-IN"/>
        </a:p>
      </dgm:t>
    </dgm:pt>
    <dgm:pt modelId="{D1DADB6F-B462-49AB-8339-2023A0AF2F95}" type="pres">
      <dgm:prSet presAssocID="{C825FD64-9DED-4102-A0C1-02958C40459A}" presName="sp" presStyleCnt="0"/>
      <dgm:spPr/>
    </dgm:pt>
    <dgm:pt modelId="{233A6887-635B-4394-BDAB-8B68D1828BBD}" type="pres">
      <dgm:prSet presAssocID="{BAEA4622-81F5-4BFD-867B-F1EE3FB62898}" presName="arrowAndChildren" presStyleCnt="0"/>
      <dgm:spPr/>
    </dgm:pt>
    <dgm:pt modelId="{6B3F9477-B1F2-4A13-B2FE-ACCBC27341E2}" type="pres">
      <dgm:prSet presAssocID="{BAEA4622-81F5-4BFD-867B-F1EE3FB62898}" presName="parentTextArrow" presStyleLbl="node1" presStyleIdx="1" presStyleCnt="5"/>
      <dgm:spPr/>
      <dgm:t>
        <a:bodyPr/>
        <a:lstStyle/>
        <a:p>
          <a:endParaRPr lang="en-IN"/>
        </a:p>
      </dgm:t>
    </dgm:pt>
    <dgm:pt modelId="{2C6A3674-409F-426E-B51A-F1945E6A4CA5}" type="pres">
      <dgm:prSet presAssocID="{E3004E9E-B569-4798-B3E4-8E8EEDBC471A}" presName="sp" presStyleCnt="0"/>
      <dgm:spPr/>
    </dgm:pt>
    <dgm:pt modelId="{63A4AD88-B20D-4389-B096-F8F07474E953}" type="pres">
      <dgm:prSet presAssocID="{10614382-8451-47A1-8BD1-7BEF92D97892}" presName="arrowAndChildren" presStyleCnt="0"/>
      <dgm:spPr/>
    </dgm:pt>
    <dgm:pt modelId="{578C4AF1-0125-4CD8-A5DB-ACC7E1195B78}" type="pres">
      <dgm:prSet presAssocID="{10614382-8451-47A1-8BD1-7BEF92D97892}" presName="parentTextArrow" presStyleLbl="node1" presStyleIdx="2" presStyleCnt="5"/>
      <dgm:spPr/>
      <dgm:t>
        <a:bodyPr/>
        <a:lstStyle/>
        <a:p>
          <a:endParaRPr lang="en-IN"/>
        </a:p>
      </dgm:t>
    </dgm:pt>
    <dgm:pt modelId="{32CE2734-7474-482F-B1E8-A31AB2FA12E1}" type="pres">
      <dgm:prSet presAssocID="{ADDC4BEF-86EE-4A28-BD76-6C8EBF874D5D}" presName="sp" presStyleCnt="0"/>
      <dgm:spPr/>
    </dgm:pt>
    <dgm:pt modelId="{59DC74DE-DEB3-4D16-A5D4-4BF4F7E5FAFA}" type="pres">
      <dgm:prSet presAssocID="{0ABDDB27-F1AE-4DCF-A522-06C3AFECF017}" presName="arrowAndChildren" presStyleCnt="0"/>
      <dgm:spPr/>
    </dgm:pt>
    <dgm:pt modelId="{B155D76F-9B66-4CDB-9A8E-AD52D3DBA6F7}" type="pres">
      <dgm:prSet presAssocID="{0ABDDB27-F1AE-4DCF-A522-06C3AFECF017}" presName="parentTextArrow" presStyleLbl="node1" presStyleIdx="3" presStyleCnt="5" custLinFactNeighborY="-1027"/>
      <dgm:spPr/>
      <dgm:t>
        <a:bodyPr/>
        <a:lstStyle/>
        <a:p>
          <a:endParaRPr lang="en-IN"/>
        </a:p>
      </dgm:t>
    </dgm:pt>
    <dgm:pt modelId="{915BD909-4D62-42D3-A639-55E0D4DB5867}" type="pres">
      <dgm:prSet presAssocID="{38F3D147-12D7-4021-83F9-3AB0E4123A1A}" presName="sp" presStyleCnt="0"/>
      <dgm:spPr/>
    </dgm:pt>
    <dgm:pt modelId="{61CD20A0-DEAB-4782-B69A-40CE9AD46826}" type="pres">
      <dgm:prSet presAssocID="{2845AAB4-B369-4AEC-8496-DA2B5C0478F1}" presName="arrowAndChildren" presStyleCnt="0"/>
      <dgm:spPr/>
    </dgm:pt>
    <dgm:pt modelId="{3C5C85E4-CB58-4BE1-B751-2594F2011CC7}" type="pres">
      <dgm:prSet presAssocID="{2845AAB4-B369-4AEC-8496-DA2B5C0478F1}" presName="parentTextArrow" presStyleLbl="node1" presStyleIdx="4" presStyleCnt="5"/>
      <dgm:spPr/>
      <dgm:t>
        <a:bodyPr/>
        <a:lstStyle/>
        <a:p>
          <a:endParaRPr lang="en-IN"/>
        </a:p>
      </dgm:t>
    </dgm:pt>
  </dgm:ptLst>
  <dgm:cxnLst>
    <dgm:cxn modelId="{E0C6FD52-C574-470C-9154-4D2C0795FDB0}" type="presOf" srcId="{1BB2A39A-5475-449F-9B41-053C8639309F}" destId="{FBD00C36-75BB-4388-948A-92E88EEAACBB}" srcOrd="0" destOrd="0" presId="urn:microsoft.com/office/officeart/2005/8/layout/process4"/>
    <dgm:cxn modelId="{311440EF-119D-4AE4-9416-C7BF38114906}" type="presOf" srcId="{7E585FFA-E81C-4785-9AD5-2FD830F6B03A}" destId="{55AC1130-10AD-4C08-AAF5-11BED2415A37}" srcOrd="0" destOrd="0" presId="urn:microsoft.com/office/officeart/2005/8/layout/process4"/>
    <dgm:cxn modelId="{77D76C1D-17CF-4D33-84AE-0E1B330EF871}" srcId="{7E585FFA-E81C-4785-9AD5-2FD830F6B03A}" destId="{2845AAB4-B369-4AEC-8496-DA2B5C0478F1}" srcOrd="0" destOrd="0" parTransId="{AAB513B6-9AB0-48CC-A5E7-2666C5462088}" sibTransId="{38F3D147-12D7-4021-83F9-3AB0E4123A1A}"/>
    <dgm:cxn modelId="{1A89F155-6937-42D9-A45B-E2C679FA6636}" type="presOf" srcId="{10614382-8451-47A1-8BD1-7BEF92D97892}" destId="{578C4AF1-0125-4CD8-A5DB-ACC7E1195B78}" srcOrd="0" destOrd="0" presId="urn:microsoft.com/office/officeart/2005/8/layout/process4"/>
    <dgm:cxn modelId="{E6FF796F-E87B-4411-BEA8-F4C37B7861A7}" srcId="{7E585FFA-E81C-4785-9AD5-2FD830F6B03A}" destId="{BAEA4622-81F5-4BFD-867B-F1EE3FB62898}" srcOrd="3" destOrd="0" parTransId="{6EAE239A-963D-4859-887F-9F1214FEB8DA}" sibTransId="{C825FD64-9DED-4102-A0C1-02958C40459A}"/>
    <dgm:cxn modelId="{63F859C5-7494-480C-9888-80F5F2AC3608}" srcId="{7E585FFA-E81C-4785-9AD5-2FD830F6B03A}" destId="{1BB2A39A-5475-449F-9B41-053C8639309F}" srcOrd="4" destOrd="0" parTransId="{ECCBCCAB-35EF-4F11-A7E0-FADE43D60382}" sibTransId="{50CF6BE9-C87B-4FC3-9E57-C2AC20267281}"/>
    <dgm:cxn modelId="{5CD5AD51-1781-44D9-BFA8-B01D6A088C7D}" srcId="{7E585FFA-E81C-4785-9AD5-2FD830F6B03A}" destId="{10614382-8451-47A1-8BD1-7BEF92D97892}" srcOrd="2" destOrd="0" parTransId="{5AD461B4-73C8-4992-BF3C-F96369A07425}" sibTransId="{E3004E9E-B569-4798-B3E4-8E8EEDBC471A}"/>
    <dgm:cxn modelId="{179AD54F-1FBF-4A7B-84F9-DDE99A979443}" type="presOf" srcId="{2845AAB4-B369-4AEC-8496-DA2B5C0478F1}" destId="{3C5C85E4-CB58-4BE1-B751-2594F2011CC7}" srcOrd="0" destOrd="0" presId="urn:microsoft.com/office/officeart/2005/8/layout/process4"/>
    <dgm:cxn modelId="{128E487F-311C-49C9-BB6E-8B7DF0BC2EDE}" type="presOf" srcId="{0ABDDB27-F1AE-4DCF-A522-06C3AFECF017}" destId="{B155D76F-9B66-4CDB-9A8E-AD52D3DBA6F7}" srcOrd="0" destOrd="0" presId="urn:microsoft.com/office/officeart/2005/8/layout/process4"/>
    <dgm:cxn modelId="{5719AB39-E0D6-418A-BF93-6973AB14DBDD}" srcId="{7E585FFA-E81C-4785-9AD5-2FD830F6B03A}" destId="{0ABDDB27-F1AE-4DCF-A522-06C3AFECF017}" srcOrd="1" destOrd="0" parTransId="{50495036-DEBF-41AE-9679-CC443FA553E2}" sibTransId="{ADDC4BEF-86EE-4A28-BD76-6C8EBF874D5D}"/>
    <dgm:cxn modelId="{0F540809-8D06-49BC-AE41-8DC5441B9BC1}" type="presOf" srcId="{BAEA4622-81F5-4BFD-867B-F1EE3FB62898}" destId="{6B3F9477-B1F2-4A13-B2FE-ACCBC27341E2}" srcOrd="0" destOrd="0" presId="urn:microsoft.com/office/officeart/2005/8/layout/process4"/>
    <dgm:cxn modelId="{9C1AF327-EDEE-447B-98B0-0E7B474FBF65}" type="presParOf" srcId="{55AC1130-10AD-4C08-AAF5-11BED2415A37}" destId="{87B0E02E-7BDE-497F-A819-959A1A8294E1}" srcOrd="0" destOrd="0" presId="urn:microsoft.com/office/officeart/2005/8/layout/process4"/>
    <dgm:cxn modelId="{52D43F47-31F4-47FB-8E26-2C40093166F8}" type="presParOf" srcId="{87B0E02E-7BDE-497F-A819-959A1A8294E1}" destId="{FBD00C36-75BB-4388-948A-92E88EEAACBB}" srcOrd="0" destOrd="0" presId="urn:microsoft.com/office/officeart/2005/8/layout/process4"/>
    <dgm:cxn modelId="{6BEA2278-409A-477F-81CD-864108F7682D}" type="presParOf" srcId="{55AC1130-10AD-4C08-AAF5-11BED2415A37}" destId="{D1DADB6F-B462-49AB-8339-2023A0AF2F95}" srcOrd="1" destOrd="0" presId="urn:microsoft.com/office/officeart/2005/8/layout/process4"/>
    <dgm:cxn modelId="{46FD2DE4-1E52-4472-B0DB-5720F5A0C90C}" type="presParOf" srcId="{55AC1130-10AD-4C08-AAF5-11BED2415A37}" destId="{233A6887-635B-4394-BDAB-8B68D1828BBD}" srcOrd="2" destOrd="0" presId="urn:microsoft.com/office/officeart/2005/8/layout/process4"/>
    <dgm:cxn modelId="{BE47A84B-6261-440A-AF6C-1728B3B54435}" type="presParOf" srcId="{233A6887-635B-4394-BDAB-8B68D1828BBD}" destId="{6B3F9477-B1F2-4A13-B2FE-ACCBC27341E2}" srcOrd="0" destOrd="0" presId="urn:microsoft.com/office/officeart/2005/8/layout/process4"/>
    <dgm:cxn modelId="{9C9F935F-83AF-4B18-807B-FFAEEB5B42D1}" type="presParOf" srcId="{55AC1130-10AD-4C08-AAF5-11BED2415A37}" destId="{2C6A3674-409F-426E-B51A-F1945E6A4CA5}" srcOrd="3" destOrd="0" presId="urn:microsoft.com/office/officeart/2005/8/layout/process4"/>
    <dgm:cxn modelId="{E9EF21E1-8D5E-48A3-BD0F-3A8DE20B81D0}" type="presParOf" srcId="{55AC1130-10AD-4C08-AAF5-11BED2415A37}" destId="{63A4AD88-B20D-4389-B096-F8F07474E953}" srcOrd="4" destOrd="0" presId="urn:microsoft.com/office/officeart/2005/8/layout/process4"/>
    <dgm:cxn modelId="{6A7AB433-49DF-40FE-BB73-A10FC420F75D}" type="presParOf" srcId="{63A4AD88-B20D-4389-B096-F8F07474E953}" destId="{578C4AF1-0125-4CD8-A5DB-ACC7E1195B78}" srcOrd="0" destOrd="0" presId="urn:microsoft.com/office/officeart/2005/8/layout/process4"/>
    <dgm:cxn modelId="{46D44D0D-4E1C-49CF-BEFE-1BE5A6E82E79}" type="presParOf" srcId="{55AC1130-10AD-4C08-AAF5-11BED2415A37}" destId="{32CE2734-7474-482F-B1E8-A31AB2FA12E1}" srcOrd="5" destOrd="0" presId="urn:microsoft.com/office/officeart/2005/8/layout/process4"/>
    <dgm:cxn modelId="{79AA0752-CDAA-48A3-A90F-5EA947D2CAD1}" type="presParOf" srcId="{55AC1130-10AD-4C08-AAF5-11BED2415A37}" destId="{59DC74DE-DEB3-4D16-A5D4-4BF4F7E5FAFA}" srcOrd="6" destOrd="0" presId="urn:microsoft.com/office/officeart/2005/8/layout/process4"/>
    <dgm:cxn modelId="{A8AC2AF3-D89C-46E3-A8E7-1343625ED27A}" type="presParOf" srcId="{59DC74DE-DEB3-4D16-A5D4-4BF4F7E5FAFA}" destId="{B155D76F-9B66-4CDB-9A8E-AD52D3DBA6F7}" srcOrd="0" destOrd="0" presId="urn:microsoft.com/office/officeart/2005/8/layout/process4"/>
    <dgm:cxn modelId="{7CF98811-1690-48F5-BC49-0A0C1CF88557}" type="presParOf" srcId="{55AC1130-10AD-4C08-AAF5-11BED2415A37}" destId="{915BD909-4D62-42D3-A639-55E0D4DB5867}" srcOrd="7" destOrd="0" presId="urn:microsoft.com/office/officeart/2005/8/layout/process4"/>
    <dgm:cxn modelId="{FE64754A-D2D0-4129-88AB-D13CD705C4DE}" type="presParOf" srcId="{55AC1130-10AD-4C08-AAF5-11BED2415A37}" destId="{61CD20A0-DEAB-4782-B69A-40CE9AD46826}" srcOrd="8" destOrd="0" presId="urn:microsoft.com/office/officeart/2005/8/layout/process4"/>
    <dgm:cxn modelId="{D25DCED5-AA2D-4984-BE90-62E87E5CE4EE}" type="presParOf" srcId="{61CD20A0-DEAB-4782-B69A-40CE9AD46826}" destId="{3C5C85E4-CB58-4BE1-B751-2594F2011CC7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73BC49-CE55-4D03-9115-741CA1599C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14F1CEC2-B5BD-4154-875F-E6C8303E2B21}">
      <dgm:prSet/>
      <dgm:spPr/>
      <dgm:t>
        <a:bodyPr/>
        <a:lstStyle/>
        <a:p>
          <a:pPr rtl="0"/>
          <a:r>
            <a:rPr lang="en-US" dirty="0" smtClean="0"/>
            <a:t>Since </a:t>
          </a:r>
          <a:r>
            <a:rPr lang="en-US" dirty="0" err="1" smtClean="0"/>
            <a:t>Goto</a:t>
          </a:r>
          <a:r>
            <a:rPr lang="en-US" dirty="0" smtClean="0"/>
            <a:t> statement is not used, the structure of the program needs to be planned carefully.</a:t>
          </a:r>
          <a:endParaRPr lang="en-IN" dirty="0"/>
        </a:p>
      </dgm:t>
    </dgm:pt>
    <dgm:pt modelId="{867B0A8E-1C25-4222-B526-9F53C5590262}" type="parTrans" cxnId="{800ADFBA-9904-460F-821B-B131B3BFAF10}">
      <dgm:prSet/>
      <dgm:spPr/>
      <dgm:t>
        <a:bodyPr/>
        <a:lstStyle/>
        <a:p>
          <a:endParaRPr lang="en-IN"/>
        </a:p>
      </dgm:t>
    </dgm:pt>
    <dgm:pt modelId="{4777BBFA-2087-470A-BF80-B8CA6FF3B702}" type="sibTrans" cxnId="{800ADFBA-9904-460F-821B-B131B3BFAF10}">
      <dgm:prSet/>
      <dgm:spPr/>
      <dgm:t>
        <a:bodyPr/>
        <a:lstStyle/>
        <a:p>
          <a:endParaRPr lang="en-IN"/>
        </a:p>
      </dgm:t>
    </dgm:pt>
    <dgm:pt modelId="{0E54D9B4-8DE8-4A11-B663-4B249C3216AE}">
      <dgm:prSet/>
      <dgm:spPr/>
      <dgm:t>
        <a:bodyPr/>
        <a:lstStyle/>
        <a:p>
          <a:pPr rtl="0"/>
          <a:r>
            <a:rPr lang="en-US" dirty="0" smtClean="0"/>
            <a:t>Lack of encapsulation.</a:t>
          </a:r>
          <a:endParaRPr lang="en-IN" dirty="0"/>
        </a:p>
      </dgm:t>
    </dgm:pt>
    <dgm:pt modelId="{AFC68DDA-CE0C-4179-BA74-8F8EF1D03AD0}" type="parTrans" cxnId="{1F189AB0-C0AB-4C40-BC66-8901A7B74F93}">
      <dgm:prSet/>
      <dgm:spPr/>
      <dgm:t>
        <a:bodyPr/>
        <a:lstStyle/>
        <a:p>
          <a:endParaRPr lang="en-IN"/>
        </a:p>
      </dgm:t>
    </dgm:pt>
    <dgm:pt modelId="{91490E21-8C9E-4395-8824-D6DEBFCA9922}" type="sibTrans" cxnId="{1F189AB0-C0AB-4C40-BC66-8901A7B74F93}">
      <dgm:prSet/>
      <dgm:spPr/>
      <dgm:t>
        <a:bodyPr/>
        <a:lstStyle/>
        <a:p>
          <a:endParaRPr lang="en-IN"/>
        </a:p>
      </dgm:t>
    </dgm:pt>
    <dgm:pt modelId="{073DAC89-E29F-485D-9C51-C8AA295305BB}">
      <dgm:prSet/>
      <dgm:spPr/>
      <dgm:t>
        <a:bodyPr/>
        <a:lstStyle/>
        <a:p>
          <a:pPr rtl="0"/>
          <a:r>
            <a:rPr lang="en-US" dirty="0" smtClean="0"/>
            <a:t>Same code repetition.</a:t>
          </a:r>
          <a:endParaRPr lang="en-IN" dirty="0"/>
        </a:p>
      </dgm:t>
    </dgm:pt>
    <dgm:pt modelId="{A363BA96-6CA3-415E-AB64-A14C66593126}" type="parTrans" cxnId="{A9AD7AA9-E452-4B90-A227-BC14D4A89F56}">
      <dgm:prSet/>
      <dgm:spPr/>
      <dgm:t>
        <a:bodyPr/>
        <a:lstStyle/>
        <a:p>
          <a:endParaRPr lang="en-IN"/>
        </a:p>
      </dgm:t>
    </dgm:pt>
    <dgm:pt modelId="{BCAB1104-8D9E-4674-A58C-281AC4698D82}" type="sibTrans" cxnId="{A9AD7AA9-E452-4B90-A227-BC14D4A89F56}">
      <dgm:prSet/>
      <dgm:spPr/>
      <dgm:t>
        <a:bodyPr/>
        <a:lstStyle/>
        <a:p>
          <a:endParaRPr lang="en-IN"/>
        </a:p>
      </dgm:t>
    </dgm:pt>
    <dgm:pt modelId="{51A11645-C2BC-4DF3-809B-014F64B48A89}">
      <dgm:prSet/>
      <dgm:spPr/>
      <dgm:t>
        <a:bodyPr/>
        <a:lstStyle/>
        <a:p>
          <a:pPr rtl="0"/>
          <a:r>
            <a:rPr lang="en-US" dirty="0" smtClean="0"/>
            <a:t>Lack of information hiding.</a:t>
          </a:r>
          <a:endParaRPr lang="en-IN" dirty="0"/>
        </a:p>
      </dgm:t>
    </dgm:pt>
    <dgm:pt modelId="{CA0B45C0-BCE4-4F83-BB0A-6986D43017F8}" type="parTrans" cxnId="{90BE378F-D30D-4F14-BF93-2FFF79DE4BC2}">
      <dgm:prSet/>
      <dgm:spPr/>
      <dgm:t>
        <a:bodyPr/>
        <a:lstStyle/>
        <a:p>
          <a:endParaRPr lang="en-IN"/>
        </a:p>
      </dgm:t>
    </dgm:pt>
    <dgm:pt modelId="{D5990DF9-DAB8-4177-802A-9F93B57C6ACE}" type="sibTrans" cxnId="{90BE378F-D30D-4F14-BF93-2FFF79DE4BC2}">
      <dgm:prSet/>
      <dgm:spPr/>
      <dgm:t>
        <a:bodyPr/>
        <a:lstStyle/>
        <a:p>
          <a:endParaRPr lang="en-IN"/>
        </a:p>
      </dgm:t>
    </dgm:pt>
    <dgm:pt modelId="{D6BA1E5F-779A-41A2-928D-51F910BDBBA1}">
      <dgm:prSet/>
      <dgm:spPr/>
      <dgm:t>
        <a:bodyPr/>
        <a:lstStyle/>
        <a:p>
          <a:pPr rtl="0"/>
          <a:r>
            <a:rPr lang="en-US" dirty="0" smtClean="0"/>
            <a:t>Not much reusability of code.</a:t>
          </a:r>
          <a:endParaRPr lang="en-IN" dirty="0"/>
        </a:p>
      </dgm:t>
    </dgm:pt>
    <dgm:pt modelId="{45FE574D-1EE4-4C16-89C1-199BE57B9C31}" type="parTrans" cxnId="{25FEBC21-9EE8-4A07-ACFE-63A97BD6BF1F}">
      <dgm:prSet/>
      <dgm:spPr/>
      <dgm:t>
        <a:bodyPr/>
        <a:lstStyle/>
        <a:p>
          <a:endParaRPr lang="en-IN"/>
        </a:p>
      </dgm:t>
    </dgm:pt>
    <dgm:pt modelId="{91684626-9FD1-460D-9F00-F20951F38F8E}" type="sibTrans" cxnId="{25FEBC21-9EE8-4A07-ACFE-63A97BD6BF1F}">
      <dgm:prSet/>
      <dgm:spPr/>
      <dgm:t>
        <a:bodyPr/>
        <a:lstStyle/>
        <a:p>
          <a:endParaRPr lang="en-IN"/>
        </a:p>
      </dgm:t>
    </dgm:pt>
    <dgm:pt modelId="{FBF3F1B1-AF30-40BA-88FF-50102B88C7FE}" type="pres">
      <dgm:prSet presAssocID="{5473BC49-CE55-4D03-9115-741CA1599C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AFE6266-CD45-4097-A80F-0D535230422C}" type="pres">
      <dgm:prSet presAssocID="{14F1CEC2-B5BD-4154-875F-E6C8303E2B2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1168B10-2ECF-4F15-82FC-E123205C89DF}" type="pres">
      <dgm:prSet presAssocID="{4777BBFA-2087-470A-BF80-B8CA6FF3B702}" presName="sibTrans" presStyleCnt="0"/>
      <dgm:spPr/>
    </dgm:pt>
    <dgm:pt modelId="{2D685E4D-7FB3-4106-B68C-2C250946B8A0}" type="pres">
      <dgm:prSet presAssocID="{0E54D9B4-8DE8-4A11-B663-4B249C3216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736F4F6-FE54-4886-B878-F4904285C039}" type="pres">
      <dgm:prSet presAssocID="{91490E21-8C9E-4395-8824-D6DEBFCA9922}" presName="sibTrans" presStyleCnt="0"/>
      <dgm:spPr/>
    </dgm:pt>
    <dgm:pt modelId="{B400833C-F182-477F-80B2-A26B41CD4B80}" type="pres">
      <dgm:prSet presAssocID="{073DAC89-E29F-485D-9C51-C8AA295305B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A5AB32A-5D7C-4D8B-A97A-DDBB2263CBA8}" type="pres">
      <dgm:prSet presAssocID="{BCAB1104-8D9E-4674-A58C-281AC4698D82}" presName="sibTrans" presStyleCnt="0"/>
      <dgm:spPr/>
    </dgm:pt>
    <dgm:pt modelId="{ED6668F7-ADC0-4036-A014-4B8DADF4FE78}" type="pres">
      <dgm:prSet presAssocID="{51A11645-C2BC-4DF3-809B-014F64B48A8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41234B-3496-4524-BFF1-CE06E52A3B7E}" type="pres">
      <dgm:prSet presAssocID="{D5990DF9-DAB8-4177-802A-9F93B57C6ACE}" presName="sibTrans" presStyleCnt="0"/>
      <dgm:spPr/>
    </dgm:pt>
    <dgm:pt modelId="{02CDFF12-B7E3-4570-B880-81528F147F57}" type="pres">
      <dgm:prSet presAssocID="{D6BA1E5F-779A-41A2-928D-51F910BDBBA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E70CABC-1F8F-4035-8946-960F0FC4F45A}" type="presOf" srcId="{D6BA1E5F-779A-41A2-928D-51F910BDBBA1}" destId="{02CDFF12-B7E3-4570-B880-81528F147F57}" srcOrd="0" destOrd="0" presId="urn:microsoft.com/office/officeart/2005/8/layout/default"/>
    <dgm:cxn modelId="{3D2354B5-3D63-42B1-AD19-2653E0CE1E01}" type="presOf" srcId="{073DAC89-E29F-485D-9C51-C8AA295305BB}" destId="{B400833C-F182-477F-80B2-A26B41CD4B80}" srcOrd="0" destOrd="0" presId="urn:microsoft.com/office/officeart/2005/8/layout/default"/>
    <dgm:cxn modelId="{EC0D662A-278B-402D-81AD-9664A4F874DA}" type="presOf" srcId="{51A11645-C2BC-4DF3-809B-014F64B48A89}" destId="{ED6668F7-ADC0-4036-A014-4B8DADF4FE78}" srcOrd="0" destOrd="0" presId="urn:microsoft.com/office/officeart/2005/8/layout/default"/>
    <dgm:cxn modelId="{800ADFBA-9904-460F-821B-B131B3BFAF10}" srcId="{5473BC49-CE55-4D03-9115-741CA1599C24}" destId="{14F1CEC2-B5BD-4154-875F-E6C8303E2B21}" srcOrd="0" destOrd="0" parTransId="{867B0A8E-1C25-4222-B526-9F53C5590262}" sibTransId="{4777BBFA-2087-470A-BF80-B8CA6FF3B702}"/>
    <dgm:cxn modelId="{A9AD7AA9-E452-4B90-A227-BC14D4A89F56}" srcId="{5473BC49-CE55-4D03-9115-741CA1599C24}" destId="{073DAC89-E29F-485D-9C51-C8AA295305BB}" srcOrd="2" destOrd="0" parTransId="{A363BA96-6CA3-415E-AB64-A14C66593126}" sibTransId="{BCAB1104-8D9E-4674-A58C-281AC4698D82}"/>
    <dgm:cxn modelId="{970ED6B3-F36B-487E-9DC7-F5A204F14CE6}" type="presOf" srcId="{0E54D9B4-8DE8-4A11-B663-4B249C3216AE}" destId="{2D685E4D-7FB3-4106-B68C-2C250946B8A0}" srcOrd="0" destOrd="0" presId="urn:microsoft.com/office/officeart/2005/8/layout/default"/>
    <dgm:cxn modelId="{1F189AB0-C0AB-4C40-BC66-8901A7B74F93}" srcId="{5473BC49-CE55-4D03-9115-741CA1599C24}" destId="{0E54D9B4-8DE8-4A11-B663-4B249C3216AE}" srcOrd="1" destOrd="0" parTransId="{AFC68DDA-CE0C-4179-BA74-8F8EF1D03AD0}" sibTransId="{91490E21-8C9E-4395-8824-D6DEBFCA9922}"/>
    <dgm:cxn modelId="{C3F15B99-6425-4A8D-A285-FDC452E54FBE}" type="presOf" srcId="{5473BC49-CE55-4D03-9115-741CA1599C24}" destId="{FBF3F1B1-AF30-40BA-88FF-50102B88C7FE}" srcOrd="0" destOrd="0" presId="urn:microsoft.com/office/officeart/2005/8/layout/default"/>
    <dgm:cxn modelId="{25FEBC21-9EE8-4A07-ACFE-63A97BD6BF1F}" srcId="{5473BC49-CE55-4D03-9115-741CA1599C24}" destId="{D6BA1E5F-779A-41A2-928D-51F910BDBBA1}" srcOrd="4" destOrd="0" parTransId="{45FE574D-1EE4-4C16-89C1-199BE57B9C31}" sibTransId="{91684626-9FD1-460D-9F00-F20951F38F8E}"/>
    <dgm:cxn modelId="{90BE378F-D30D-4F14-BF93-2FFF79DE4BC2}" srcId="{5473BC49-CE55-4D03-9115-741CA1599C24}" destId="{51A11645-C2BC-4DF3-809B-014F64B48A89}" srcOrd="3" destOrd="0" parTransId="{CA0B45C0-BCE4-4F83-BB0A-6986D43017F8}" sibTransId="{D5990DF9-DAB8-4177-802A-9F93B57C6ACE}"/>
    <dgm:cxn modelId="{A11B73D7-746E-4EC6-82EB-02F1288B4E74}" type="presOf" srcId="{14F1CEC2-B5BD-4154-875F-E6C8303E2B21}" destId="{8AFE6266-CD45-4097-A80F-0D535230422C}" srcOrd="0" destOrd="0" presId="urn:microsoft.com/office/officeart/2005/8/layout/default"/>
    <dgm:cxn modelId="{9D332F8D-C609-45A8-8E2D-7D35E773A9DF}" type="presParOf" srcId="{FBF3F1B1-AF30-40BA-88FF-50102B88C7FE}" destId="{8AFE6266-CD45-4097-A80F-0D535230422C}" srcOrd="0" destOrd="0" presId="urn:microsoft.com/office/officeart/2005/8/layout/default"/>
    <dgm:cxn modelId="{3608207E-3D88-4EE2-9589-FD7C6CF6A844}" type="presParOf" srcId="{FBF3F1B1-AF30-40BA-88FF-50102B88C7FE}" destId="{51168B10-2ECF-4F15-82FC-E123205C89DF}" srcOrd="1" destOrd="0" presId="urn:microsoft.com/office/officeart/2005/8/layout/default"/>
    <dgm:cxn modelId="{88C1451E-244E-48CF-AEA2-515EF01BF9AC}" type="presParOf" srcId="{FBF3F1B1-AF30-40BA-88FF-50102B88C7FE}" destId="{2D685E4D-7FB3-4106-B68C-2C250946B8A0}" srcOrd="2" destOrd="0" presId="urn:microsoft.com/office/officeart/2005/8/layout/default"/>
    <dgm:cxn modelId="{B77BCDB6-06FA-43B9-B5EF-2A11922B81FD}" type="presParOf" srcId="{FBF3F1B1-AF30-40BA-88FF-50102B88C7FE}" destId="{7736F4F6-FE54-4886-B878-F4904285C039}" srcOrd="3" destOrd="0" presId="urn:microsoft.com/office/officeart/2005/8/layout/default"/>
    <dgm:cxn modelId="{E6ED8C4F-6883-4CDC-992C-7AF0083A5E5E}" type="presParOf" srcId="{FBF3F1B1-AF30-40BA-88FF-50102B88C7FE}" destId="{B400833C-F182-477F-80B2-A26B41CD4B80}" srcOrd="4" destOrd="0" presId="urn:microsoft.com/office/officeart/2005/8/layout/default"/>
    <dgm:cxn modelId="{EAA4BEA9-29C9-45E9-8824-5D5B95888C58}" type="presParOf" srcId="{FBF3F1B1-AF30-40BA-88FF-50102B88C7FE}" destId="{2A5AB32A-5D7C-4D8B-A97A-DDBB2263CBA8}" srcOrd="5" destOrd="0" presId="urn:microsoft.com/office/officeart/2005/8/layout/default"/>
    <dgm:cxn modelId="{97A6F5DC-EF89-40F2-93A6-A6E623A03918}" type="presParOf" srcId="{FBF3F1B1-AF30-40BA-88FF-50102B88C7FE}" destId="{ED6668F7-ADC0-4036-A014-4B8DADF4FE78}" srcOrd="6" destOrd="0" presId="urn:microsoft.com/office/officeart/2005/8/layout/default"/>
    <dgm:cxn modelId="{47DB3B08-54F7-4DD1-9D04-BA4401B43836}" type="presParOf" srcId="{FBF3F1B1-AF30-40BA-88FF-50102B88C7FE}" destId="{2041234B-3496-4524-BFF1-CE06E52A3B7E}" srcOrd="7" destOrd="0" presId="urn:microsoft.com/office/officeart/2005/8/layout/default"/>
    <dgm:cxn modelId="{B45F5EFA-34C1-4D1D-9C37-806220160962}" type="presParOf" srcId="{FBF3F1B1-AF30-40BA-88FF-50102B88C7FE}" destId="{02CDFF12-B7E3-4570-B880-81528F147F57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1FC9F3-335E-4333-B9A2-6D05AFE9B580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9D5DC02D-2FAB-423F-961A-37D2C61ACCC8}">
      <dgm:prSet/>
      <dgm:spPr/>
      <dgm:t>
        <a:bodyPr/>
        <a:lstStyle/>
        <a:p>
          <a:pPr rtl="0"/>
          <a:r>
            <a:rPr lang="en-US" dirty="0" smtClean="0"/>
            <a:t>Top down Design.</a:t>
          </a:r>
          <a:endParaRPr lang="en-IN" dirty="0"/>
        </a:p>
      </dgm:t>
    </dgm:pt>
    <dgm:pt modelId="{5B507120-F441-4B32-A7F5-7CAEF4C04AD3}" type="parTrans" cxnId="{AF07DE63-8737-4230-9E06-A94E531DB83B}">
      <dgm:prSet/>
      <dgm:spPr/>
      <dgm:t>
        <a:bodyPr/>
        <a:lstStyle/>
        <a:p>
          <a:endParaRPr lang="en-IN"/>
        </a:p>
      </dgm:t>
    </dgm:pt>
    <dgm:pt modelId="{9D9DBA9C-B0E3-4C52-8239-603A84F0B99E}" type="sibTrans" cxnId="{AF07DE63-8737-4230-9E06-A94E531DB83B}">
      <dgm:prSet/>
      <dgm:spPr/>
      <dgm:t>
        <a:bodyPr/>
        <a:lstStyle/>
        <a:p>
          <a:endParaRPr lang="en-IN"/>
        </a:p>
      </dgm:t>
    </dgm:pt>
    <dgm:pt modelId="{A720A1BB-E970-464D-B26E-D7E786CE2385}">
      <dgm:prSet/>
      <dgm:spPr/>
      <dgm:t>
        <a:bodyPr/>
        <a:lstStyle/>
        <a:p>
          <a:pPr rtl="0"/>
          <a:r>
            <a:rPr lang="en-US" dirty="0" smtClean="0"/>
            <a:t>Code reusability.</a:t>
          </a:r>
          <a:endParaRPr lang="en-IN" dirty="0"/>
        </a:p>
      </dgm:t>
    </dgm:pt>
    <dgm:pt modelId="{8A0B3205-9A55-40C8-BF5A-AFE27266F985}" type="parTrans" cxnId="{4E05951C-BE88-4575-960B-B25DE7FCDFC9}">
      <dgm:prSet/>
      <dgm:spPr/>
      <dgm:t>
        <a:bodyPr/>
        <a:lstStyle/>
        <a:p>
          <a:endParaRPr lang="en-IN"/>
        </a:p>
      </dgm:t>
    </dgm:pt>
    <dgm:pt modelId="{D61E2407-B4BE-4C86-91C0-73669007D988}" type="sibTrans" cxnId="{4E05951C-BE88-4575-960B-B25DE7FCDFC9}">
      <dgm:prSet/>
      <dgm:spPr/>
      <dgm:t>
        <a:bodyPr/>
        <a:lstStyle/>
        <a:p>
          <a:endParaRPr lang="en-IN"/>
        </a:p>
      </dgm:t>
    </dgm:pt>
    <dgm:pt modelId="{E5B3B513-6062-48CA-ADB4-97C8C49BE76A}">
      <dgm:prSet/>
      <dgm:spPr/>
      <dgm:t>
        <a:bodyPr/>
        <a:lstStyle/>
        <a:p>
          <a:pPr rtl="0"/>
          <a:r>
            <a:rPr lang="en-US" dirty="0" smtClean="0"/>
            <a:t>Information hiding.</a:t>
          </a:r>
          <a:endParaRPr lang="en-IN" dirty="0"/>
        </a:p>
      </dgm:t>
    </dgm:pt>
    <dgm:pt modelId="{0370571C-B57C-4C76-AEB3-122530869625}" type="parTrans" cxnId="{D3C083CF-C0A4-4D40-96DB-3D180A75F90D}">
      <dgm:prSet/>
      <dgm:spPr/>
      <dgm:t>
        <a:bodyPr/>
        <a:lstStyle/>
        <a:p>
          <a:endParaRPr lang="en-IN"/>
        </a:p>
      </dgm:t>
    </dgm:pt>
    <dgm:pt modelId="{AC385CB8-68C9-4336-8EC0-BA3610C5F054}" type="sibTrans" cxnId="{D3C083CF-C0A4-4D40-96DB-3D180A75F90D}">
      <dgm:prSet/>
      <dgm:spPr/>
      <dgm:t>
        <a:bodyPr/>
        <a:lstStyle/>
        <a:p>
          <a:endParaRPr lang="en-IN"/>
        </a:p>
      </dgm:t>
    </dgm:pt>
    <dgm:pt modelId="{E9A594DA-E4EB-4B0D-A8D4-A026190AA9D6}" type="pres">
      <dgm:prSet presAssocID="{AC1FC9F3-335E-4333-B9A2-6D05AFE9B58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BC307EF-BD57-4767-94E0-317234618C64}" type="pres">
      <dgm:prSet presAssocID="{9D5DC02D-2FAB-423F-961A-37D2C61ACCC8}" presName="circ1" presStyleLbl="vennNode1" presStyleIdx="0" presStyleCnt="3"/>
      <dgm:spPr/>
      <dgm:t>
        <a:bodyPr/>
        <a:lstStyle/>
        <a:p>
          <a:endParaRPr lang="en-IN"/>
        </a:p>
      </dgm:t>
    </dgm:pt>
    <dgm:pt modelId="{31729B07-A499-45B3-BC8F-4E268E0F7DB0}" type="pres">
      <dgm:prSet presAssocID="{9D5DC02D-2FAB-423F-961A-37D2C61ACCC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79D8B06-C9A2-4F66-B519-0A9DF4DF45C2}" type="pres">
      <dgm:prSet presAssocID="{A720A1BB-E970-464D-B26E-D7E786CE2385}" presName="circ2" presStyleLbl="vennNode1" presStyleIdx="1" presStyleCnt="3"/>
      <dgm:spPr/>
      <dgm:t>
        <a:bodyPr/>
        <a:lstStyle/>
        <a:p>
          <a:endParaRPr lang="en-IN"/>
        </a:p>
      </dgm:t>
    </dgm:pt>
    <dgm:pt modelId="{5FD65EA4-AC84-4176-B321-BFC9EC26492A}" type="pres">
      <dgm:prSet presAssocID="{A720A1BB-E970-464D-B26E-D7E786CE238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FA9A721-C0CC-4997-A6F2-5906FB20FA62}" type="pres">
      <dgm:prSet presAssocID="{E5B3B513-6062-48CA-ADB4-97C8C49BE76A}" presName="circ3" presStyleLbl="vennNode1" presStyleIdx="2" presStyleCnt="3"/>
      <dgm:spPr/>
      <dgm:t>
        <a:bodyPr/>
        <a:lstStyle/>
        <a:p>
          <a:endParaRPr lang="en-IN"/>
        </a:p>
      </dgm:t>
    </dgm:pt>
    <dgm:pt modelId="{6E32213F-4A2E-4AA6-9F65-48799C7549FE}" type="pres">
      <dgm:prSet presAssocID="{E5B3B513-6062-48CA-ADB4-97C8C49BE76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4500691-2B63-4145-8F06-718369EA59F6}" type="presOf" srcId="{E5B3B513-6062-48CA-ADB4-97C8C49BE76A}" destId="{7FA9A721-C0CC-4997-A6F2-5906FB20FA62}" srcOrd="0" destOrd="0" presId="urn:microsoft.com/office/officeart/2005/8/layout/venn1"/>
    <dgm:cxn modelId="{00180406-58C7-4FF9-89CB-A38484499AFD}" type="presOf" srcId="{A720A1BB-E970-464D-B26E-D7E786CE2385}" destId="{5FD65EA4-AC84-4176-B321-BFC9EC26492A}" srcOrd="1" destOrd="0" presId="urn:microsoft.com/office/officeart/2005/8/layout/venn1"/>
    <dgm:cxn modelId="{4E05951C-BE88-4575-960B-B25DE7FCDFC9}" srcId="{AC1FC9F3-335E-4333-B9A2-6D05AFE9B580}" destId="{A720A1BB-E970-464D-B26E-D7E786CE2385}" srcOrd="1" destOrd="0" parTransId="{8A0B3205-9A55-40C8-BF5A-AFE27266F985}" sibTransId="{D61E2407-B4BE-4C86-91C0-73669007D988}"/>
    <dgm:cxn modelId="{AF07DE63-8737-4230-9E06-A94E531DB83B}" srcId="{AC1FC9F3-335E-4333-B9A2-6D05AFE9B580}" destId="{9D5DC02D-2FAB-423F-961A-37D2C61ACCC8}" srcOrd="0" destOrd="0" parTransId="{5B507120-F441-4B32-A7F5-7CAEF4C04AD3}" sibTransId="{9D9DBA9C-B0E3-4C52-8239-603A84F0B99E}"/>
    <dgm:cxn modelId="{554A3820-19AA-4BFA-83BF-995AA673DED9}" type="presOf" srcId="{9D5DC02D-2FAB-423F-961A-37D2C61ACCC8}" destId="{31729B07-A499-45B3-BC8F-4E268E0F7DB0}" srcOrd="1" destOrd="0" presId="urn:microsoft.com/office/officeart/2005/8/layout/venn1"/>
    <dgm:cxn modelId="{6582BACB-92B7-4B3A-8C10-FE52811D6E89}" type="presOf" srcId="{AC1FC9F3-335E-4333-B9A2-6D05AFE9B580}" destId="{E9A594DA-E4EB-4B0D-A8D4-A026190AA9D6}" srcOrd="0" destOrd="0" presId="urn:microsoft.com/office/officeart/2005/8/layout/venn1"/>
    <dgm:cxn modelId="{78BA4B65-9239-4CF4-B2C7-3D51EC831110}" type="presOf" srcId="{A720A1BB-E970-464D-B26E-D7E786CE2385}" destId="{179D8B06-C9A2-4F66-B519-0A9DF4DF45C2}" srcOrd="0" destOrd="0" presId="urn:microsoft.com/office/officeart/2005/8/layout/venn1"/>
    <dgm:cxn modelId="{068D10C5-EABE-4F51-867D-76D3F8AC5013}" type="presOf" srcId="{E5B3B513-6062-48CA-ADB4-97C8C49BE76A}" destId="{6E32213F-4A2E-4AA6-9F65-48799C7549FE}" srcOrd="1" destOrd="0" presId="urn:microsoft.com/office/officeart/2005/8/layout/venn1"/>
    <dgm:cxn modelId="{2D6D7885-46F8-4723-B7D3-D18E8334E2CD}" type="presOf" srcId="{9D5DC02D-2FAB-423F-961A-37D2C61ACCC8}" destId="{6BC307EF-BD57-4767-94E0-317234618C64}" srcOrd="0" destOrd="0" presId="urn:microsoft.com/office/officeart/2005/8/layout/venn1"/>
    <dgm:cxn modelId="{D3C083CF-C0A4-4D40-96DB-3D180A75F90D}" srcId="{AC1FC9F3-335E-4333-B9A2-6D05AFE9B580}" destId="{E5B3B513-6062-48CA-ADB4-97C8C49BE76A}" srcOrd="2" destOrd="0" parTransId="{0370571C-B57C-4C76-AEB3-122530869625}" sibTransId="{AC385CB8-68C9-4336-8EC0-BA3610C5F054}"/>
    <dgm:cxn modelId="{56A50EE4-9499-46D8-A571-F6C267F65615}" type="presParOf" srcId="{E9A594DA-E4EB-4B0D-A8D4-A026190AA9D6}" destId="{6BC307EF-BD57-4767-94E0-317234618C64}" srcOrd="0" destOrd="0" presId="urn:microsoft.com/office/officeart/2005/8/layout/venn1"/>
    <dgm:cxn modelId="{F024C649-8A5F-4CD7-B770-E506E0E64D0C}" type="presParOf" srcId="{E9A594DA-E4EB-4B0D-A8D4-A026190AA9D6}" destId="{31729B07-A499-45B3-BC8F-4E268E0F7DB0}" srcOrd="1" destOrd="0" presId="urn:microsoft.com/office/officeart/2005/8/layout/venn1"/>
    <dgm:cxn modelId="{E314C47D-92F4-425D-8E2C-ED88179FD148}" type="presParOf" srcId="{E9A594DA-E4EB-4B0D-A8D4-A026190AA9D6}" destId="{179D8B06-C9A2-4F66-B519-0A9DF4DF45C2}" srcOrd="2" destOrd="0" presId="urn:microsoft.com/office/officeart/2005/8/layout/venn1"/>
    <dgm:cxn modelId="{B49E7E61-92D5-4036-BE52-4C841C369F9F}" type="presParOf" srcId="{E9A594DA-E4EB-4B0D-A8D4-A026190AA9D6}" destId="{5FD65EA4-AC84-4176-B321-BFC9EC26492A}" srcOrd="3" destOrd="0" presId="urn:microsoft.com/office/officeart/2005/8/layout/venn1"/>
    <dgm:cxn modelId="{700CCCA9-5F48-441B-B145-A9B1009F243D}" type="presParOf" srcId="{E9A594DA-E4EB-4B0D-A8D4-A026190AA9D6}" destId="{7FA9A721-C0CC-4997-A6F2-5906FB20FA62}" srcOrd="4" destOrd="0" presId="urn:microsoft.com/office/officeart/2005/8/layout/venn1"/>
    <dgm:cxn modelId="{1F53A312-1BF1-4420-BD59-116142DA4C42}" type="presParOf" srcId="{E9A594DA-E4EB-4B0D-A8D4-A026190AA9D6}" destId="{6E32213F-4A2E-4AA6-9F65-48799C7549FE}" srcOrd="5" destOrd="0" presId="urn:microsoft.com/office/officeart/2005/8/layout/ven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1484F4-78E5-411D-B944-DE334A7D4BEE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99C4169-977A-443F-9922-234390FDA0EF}">
      <dgm:prSet/>
      <dgm:spPr/>
      <dgm:t>
        <a:bodyPr/>
        <a:lstStyle/>
        <a:p>
          <a:pPr rtl="0"/>
          <a:r>
            <a:rPr lang="en-US" b="1" dirty="0" smtClean="0"/>
            <a:t>THANK YOU</a:t>
          </a:r>
          <a:endParaRPr lang="en-IN" b="1" dirty="0"/>
        </a:p>
      </dgm:t>
    </dgm:pt>
    <dgm:pt modelId="{3235EF62-FDB0-41BA-A4AC-673AAAC2FE1E}" type="parTrans" cxnId="{ADE3753D-F171-4377-B4EB-423D3D274656}">
      <dgm:prSet/>
      <dgm:spPr/>
      <dgm:t>
        <a:bodyPr/>
        <a:lstStyle/>
        <a:p>
          <a:endParaRPr lang="en-IN"/>
        </a:p>
      </dgm:t>
    </dgm:pt>
    <dgm:pt modelId="{73283C14-B4EB-45E8-8050-970BAEE8C7DA}" type="sibTrans" cxnId="{ADE3753D-F171-4377-B4EB-423D3D274656}">
      <dgm:prSet/>
      <dgm:spPr/>
      <dgm:t>
        <a:bodyPr/>
        <a:lstStyle/>
        <a:p>
          <a:endParaRPr lang="en-IN"/>
        </a:p>
      </dgm:t>
    </dgm:pt>
    <dgm:pt modelId="{1AEAF197-999F-4ADD-9A37-6BDF82CDD143}" type="pres">
      <dgm:prSet presAssocID="{331484F4-78E5-411D-B944-DE334A7D4BE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8D18C4F-2758-4EBA-AF68-2CFCC15EF691}" type="pres">
      <dgm:prSet presAssocID="{899C4169-977A-443F-9922-234390FDA0E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602AE3D-C311-4D30-A4C0-ADEBCA11A6D0}" type="presOf" srcId="{331484F4-78E5-411D-B944-DE334A7D4BEE}" destId="{1AEAF197-999F-4ADD-9A37-6BDF82CDD143}" srcOrd="0" destOrd="0" presId="urn:microsoft.com/office/officeart/2005/8/layout/equation1"/>
    <dgm:cxn modelId="{ADE3753D-F171-4377-B4EB-423D3D274656}" srcId="{331484F4-78E5-411D-B944-DE334A7D4BEE}" destId="{899C4169-977A-443F-9922-234390FDA0EF}" srcOrd="0" destOrd="0" parTransId="{3235EF62-FDB0-41BA-A4AC-673AAAC2FE1E}" sibTransId="{73283C14-B4EB-45E8-8050-970BAEE8C7DA}"/>
    <dgm:cxn modelId="{821E446E-B304-4B06-9D6E-51CEA444CA47}" type="presOf" srcId="{899C4169-977A-443F-9922-234390FDA0EF}" destId="{B8D18C4F-2758-4EBA-AF68-2CFCC15EF691}" srcOrd="0" destOrd="0" presId="urn:microsoft.com/office/officeart/2005/8/layout/equation1"/>
    <dgm:cxn modelId="{CE36641F-1AF5-4656-9875-E43EB34BDD04}" type="presParOf" srcId="{1AEAF197-999F-4ADD-9A37-6BDF82CDD143}" destId="{B8D18C4F-2758-4EBA-AF68-2CFCC15EF691}" srcOrd="0" destOrd="0" presId="urn:microsoft.com/office/officeart/2005/8/layout/equati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46FAE-41A0-483F-96BD-9094BF17FFD8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7DCEC-FC77-426D-83A9-5BB144A2747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C511DA-4F7C-40CB-90A9-6A57E2441D7A}" type="datetimeFigureOut">
              <a:rPr lang="en-US" smtClean="0"/>
              <a:pPr/>
              <a:t>10/28/2023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51D5BB-F1C6-4124-A247-89355218D15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lgerian" pitchFamily="82" charset="0"/>
              </a:rPr>
              <a:t>GOVT CHANDULAL CHANDRAKAR PG COLLEGE PATAN</a:t>
            </a:r>
            <a:endParaRPr lang="en-IN" sz="3200" dirty="0">
              <a:latin typeface="Algerian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43513"/>
            <a:ext cx="2614602" cy="785818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1600" b="1" dirty="0" smtClean="0"/>
              <a:t>GUDEN</a:t>
            </a:r>
            <a:r>
              <a:rPr lang="en-IN" sz="1600" b="1" dirty="0"/>
              <a:t> </a:t>
            </a:r>
            <a:r>
              <a:rPr lang="en-IN" sz="1600" b="1" dirty="0" smtClean="0"/>
              <a:t>BY</a:t>
            </a:r>
          </a:p>
          <a:p>
            <a:r>
              <a:rPr lang="en-US" sz="1600" b="1" dirty="0" smtClean="0"/>
              <a:t>NIDHI SINGH THAKUR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857488" y="1785927"/>
            <a:ext cx="4000528" cy="428627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Algerian" pitchFamily="82" charset="0"/>
              </a:rPr>
              <a:t>STRUCTURED  PROGRAMMING</a:t>
            </a:r>
            <a:endParaRPr lang="en-IN" sz="2000" b="1" dirty="0">
              <a:latin typeface="Algerian" pitchFamily="82" charset="0"/>
            </a:endParaRPr>
          </a:p>
        </p:txBody>
      </p:sp>
      <p:pic>
        <p:nvPicPr>
          <p:cNvPr id="7" name="Content Placeholder 6" descr="images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929058" y="2786058"/>
            <a:ext cx="1857388" cy="2143139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57950" y="5072075"/>
            <a:ext cx="2328850" cy="857255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b="1" dirty="0" smtClean="0"/>
              <a:t>     </a:t>
            </a:r>
            <a:r>
              <a:rPr lang="en-US" sz="1600" b="1" dirty="0" smtClean="0">
                <a:solidFill>
                  <a:schemeClr val="bg1"/>
                </a:solidFill>
              </a:rPr>
              <a:t>SUBMITED BY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     TEMIN THAKUR</a:t>
            </a:r>
            <a:endParaRPr lang="en-IN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CONTENT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Structure programming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Advantages of structured programming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Disadvantage of structured programming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Structured programming concepts</a:t>
            </a:r>
          </a:p>
          <a:p>
            <a:pPr>
              <a:buFont typeface="Wingdings" pitchFamily="2" charset="2"/>
              <a:buChar char="Ø"/>
            </a:pPr>
            <a:r>
              <a:rPr lang="en-US" b="1" smtClean="0"/>
              <a:t>Use 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endParaRPr lang="en-IN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/>
              <a:t>A technique for organizing coding and computer programs in which a hierarchy of modules is used, each having a single entry and a single exit point. And in which control is passed downward through the structure without unconditional branches to higher levels of the structure.</a:t>
            </a:r>
            <a:endParaRPr lang="en-IN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structured programming</a:t>
            </a:r>
            <a:endParaRPr lang="en-IN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572560" cy="4649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Advantages of structured programming</a:t>
            </a:r>
            <a:endParaRPr lang="en-IN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85926"/>
          <a:ext cx="8229600" cy="4221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Disadvantage of structured programming</a:t>
            </a:r>
            <a:endParaRPr lang="en-IN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Structured programming concepts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Use of structured programming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enables the programmer to understand the program easily.</a:t>
            </a:r>
          </a:p>
          <a:p>
            <a:r>
              <a:rPr lang="en-US" b="1" dirty="0" smtClean="0"/>
              <a:t>Easy detection of an error, fix it on location and correct it.</a:t>
            </a:r>
          </a:p>
          <a:p>
            <a:r>
              <a:rPr lang="en-US" b="1" dirty="0" smtClean="0"/>
              <a:t>This saves a lot of time.</a:t>
            </a:r>
          </a:p>
          <a:p>
            <a:endParaRPr lang="en-IN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428604"/>
          <a:ext cx="8229600" cy="4857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254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GOVT CHANDULAL CHANDRAKAR PG COLLEGE PATAN</vt:lpstr>
      <vt:lpstr>CONTENT</vt:lpstr>
      <vt:lpstr> structured programming</vt:lpstr>
      <vt:lpstr>Advantages of structured programming</vt:lpstr>
      <vt:lpstr>Disadvantage of structured programming</vt:lpstr>
      <vt:lpstr>Structured programming concepts</vt:lpstr>
      <vt:lpstr>Use of structured programming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37</cp:revision>
  <dcterms:created xsi:type="dcterms:W3CDTF">2023-10-21T06:32:42Z</dcterms:created>
  <dcterms:modified xsi:type="dcterms:W3CDTF">2023-10-28T08:30:45Z</dcterms:modified>
</cp:coreProperties>
</file>